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9E0E-2BB9-4286-B0A4-9B15CFEB5F48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AF75-28EE-47F4-96D7-90D93E893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91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9E0E-2BB9-4286-B0A4-9B15CFEB5F48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AF75-28EE-47F4-96D7-90D93E893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23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9E0E-2BB9-4286-B0A4-9B15CFEB5F48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AF75-28EE-47F4-96D7-90D93E893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24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9E0E-2BB9-4286-B0A4-9B15CFEB5F48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AF75-28EE-47F4-96D7-90D93E893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817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9E0E-2BB9-4286-B0A4-9B15CFEB5F48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AF75-28EE-47F4-96D7-90D93E893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74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9E0E-2BB9-4286-B0A4-9B15CFEB5F48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AF75-28EE-47F4-96D7-90D93E893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59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9E0E-2BB9-4286-B0A4-9B15CFEB5F48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AF75-28EE-47F4-96D7-90D93E893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3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9E0E-2BB9-4286-B0A4-9B15CFEB5F48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AF75-28EE-47F4-96D7-90D93E893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21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9E0E-2BB9-4286-B0A4-9B15CFEB5F48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AF75-28EE-47F4-96D7-90D93E893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945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9E0E-2BB9-4286-B0A4-9B15CFEB5F48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AF75-28EE-47F4-96D7-90D93E893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154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F9E0E-2BB9-4286-B0A4-9B15CFEB5F48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4AF75-28EE-47F4-96D7-90D93E893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816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F9E0E-2BB9-4286-B0A4-9B15CFEB5F48}" type="datetimeFigureOut">
              <a:rPr lang="pt-BR" smtClean="0"/>
              <a:t>18/09/2017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4AF75-28EE-47F4-96D7-90D93E8936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866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6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4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7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7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9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38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9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7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" y="6350"/>
            <a:ext cx="9139967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46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Angelica Cichocki</dc:creator>
  <cp:lastModifiedBy>Angelica Cichocki</cp:lastModifiedBy>
  <cp:revision>1</cp:revision>
  <dcterms:created xsi:type="dcterms:W3CDTF">2017-09-18T12:14:44Z</dcterms:created>
  <dcterms:modified xsi:type="dcterms:W3CDTF">2017-09-18T12:15:31Z</dcterms:modified>
</cp:coreProperties>
</file>