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>
        <p:scale>
          <a:sx n="70" d="100"/>
          <a:sy n="70" d="100"/>
        </p:scale>
        <p:origin x="-1890" y="-3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11F12-A5C2-4A72-9C5D-F36C1B210DF4}" type="datetimeFigureOut">
              <a:rPr lang="pt-BR" smtClean="0"/>
              <a:t>23/06/2017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D6A00-C4A4-4FF0-AF6A-0FB61657E59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91163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11F12-A5C2-4A72-9C5D-F36C1B210DF4}" type="datetimeFigureOut">
              <a:rPr lang="pt-BR" smtClean="0"/>
              <a:t>23/06/2017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D6A00-C4A4-4FF0-AF6A-0FB61657E59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111326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11F12-A5C2-4A72-9C5D-F36C1B210DF4}" type="datetimeFigureOut">
              <a:rPr lang="pt-BR" smtClean="0"/>
              <a:t>23/06/2017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D6A00-C4A4-4FF0-AF6A-0FB61657E59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69140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11F12-A5C2-4A72-9C5D-F36C1B210DF4}" type="datetimeFigureOut">
              <a:rPr lang="pt-BR" smtClean="0"/>
              <a:t>23/06/2017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D6A00-C4A4-4FF0-AF6A-0FB61657E59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1150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11F12-A5C2-4A72-9C5D-F36C1B210DF4}" type="datetimeFigureOut">
              <a:rPr lang="pt-BR" smtClean="0"/>
              <a:t>23/06/2017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D6A00-C4A4-4FF0-AF6A-0FB61657E59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015000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11F12-A5C2-4A72-9C5D-F36C1B210DF4}" type="datetimeFigureOut">
              <a:rPr lang="pt-BR" smtClean="0"/>
              <a:t>23/06/2017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D6A00-C4A4-4FF0-AF6A-0FB61657E59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6401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11F12-A5C2-4A72-9C5D-F36C1B210DF4}" type="datetimeFigureOut">
              <a:rPr lang="pt-BR" smtClean="0"/>
              <a:t>23/06/2017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D6A00-C4A4-4FF0-AF6A-0FB61657E59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20791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11F12-A5C2-4A72-9C5D-F36C1B210DF4}" type="datetimeFigureOut">
              <a:rPr lang="pt-BR" smtClean="0"/>
              <a:t>23/06/2017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D6A00-C4A4-4FF0-AF6A-0FB61657E59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54321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11F12-A5C2-4A72-9C5D-F36C1B210DF4}" type="datetimeFigureOut">
              <a:rPr lang="pt-BR" smtClean="0"/>
              <a:t>23/06/2017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D6A00-C4A4-4FF0-AF6A-0FB61657E59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88037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11F12-A5C2-4A72-9C5D-F36C1B210DF4}" type="datetimeFigureOut">
              <a:rPr lang="pt-BR" smtClean="0"/>
              <a:t>23/06/2017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D6A00-C4A4-4FF0-AF6A-0FB61657E59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674908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11F12-A5C2-4A72-9C5D-F36C1B210DF4}" type="datetimeFigureOut">
              <a:rPr lang="pt-BR" smtClean="0"/>
              <a:t>23/06/2017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D6A00-C4A4-4FF0-AF6A-0FB61657E59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69300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E11F12-A5C2-4A72-9C5D-F36C1B210DF4}" type="datetimeFigureOut">
              <a:rPr lang="pt-BR" smtClean="0"/>
              <a:t>23/06/2017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6D6A00-C4A4-4FF0-AF6A-0FB61657E59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39098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026" name="Picture 2" descr="Z:\MARKETING\redes sociais\2017\banco de imagens\iStock-63788266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Z:\MARKETING\Empreendimentos\Villagio di Fiori\Logo\Logo Villagio di Fiori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8343" y="332656"/>
            <a:ext cx="5510343" cy="11521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6407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Z:\MARKETING\Empreendimentos\Villagio di Fiori\fotos areas\1914-08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67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Z:\MARKETING\Empreendimentos\Villagio di Fiori\Logo\Logo Villagio di Fiori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8344" y="2421835"/>
            <a:ext cx="9987497" cy="2088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2190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1" r="10288" b="1891"/>
          <a:stretch/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Z:\MARKETING\Empreendimentos\Villagio di Fiori\Perspectivas Fiori\3D em baixa\capa_4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9144000" cy="3788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7922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4" t="1" r="11319" b="262"/>
          <a:stretch/>
        </p:blipFill>
        <p:spPr bwMode="auto">
          <a:xfrm>
            <a:off x="-26278" y="0"/>
            <a:ext cx="917027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9870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6" t="-1" r="10454" b="1753"/>
          <a:stretch/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8983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7" r="10543" b="143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1454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9" r="10346" b="2098"/>
          <a:stretch/>
        </p:blipFill>
        <p:spPr bwMode="auto">
          <a:xfrm>
            <a:off x="-21062" y="0"/>
            <a:ext cx="91650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angelica.cichocki\Downloads\iStock-63788256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678" y="-1"/>
            <a:ext cx="5479773" cy="6909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1" r="10288" b="94143"/>
          <a:stretch/>
        </p:blipFill>
        <p:spPr bwMode="auto">
          <a:xfrm>
            <a:off x="-21062" y="6475951"/>
            <a:ext cx="9187678" cy="409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7192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4" r="10630" b="1856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1355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4" r="10340" b="2028"/>
          <a:stretch/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1532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4" r="10322" b="1890"/>
          <a:stretch/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9565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0</Words>
  <Application>Microsoft Office PowerPoint</Application>
  <PresentationFormat>Apresentação na tela (4:3)</PresentationFormat>
  <Paragraphs>0</Paragraphs>
  <Slides>10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10</vt:i4>
      </vt:variant>
    </vt:vector>
  </HeadingPairs>
  <TitlesOfParts>
    <vt:vector size="11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Angelica Cichocki</dc:creator>
  <cp:lastModifiedBy>Angelica Cichocki</cp:lastModifiedBy>
  <cp:revision>6</cp:revision>
  <dcterms:created xsi:type="dcterms:W3CDTF">2017-06-23T17:22:31Z</dcterms:created>
  <dcterms:modified xsi:type="dcterms:W3CDTF">2017-06-23T18:48:36Z</dcterms:modified>
</cp:coreProperties>
</file>